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8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E831-3AC9-4734-924A-D4977B6A1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8EC36-F405-4071-A130-D55EBA30A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3DFF5-252F-466A-99C9-6A786F5B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3BC6-EAC9-40CC-A2FF-7AE19D2C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79A3E-EC89-431B-8948-C81CB83D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352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9F0A-98E8-4994-A2BE-3EDFE9E7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0749C-0956-4C99-952E-552779674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56869-D283-43BB-B521-F4307DE5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0D81-9FA1-44AD-9FA3-7CEE3F38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169D-6351-40F4-B55E-CC07F653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06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B2297F-5429-4A66-9EE9-895747C15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A471-3A95-45A7-AED0-0299BB212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E4B9-F21B-4F07-8593-F5F924226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22141-7762-49F3-A8BE-588F06F2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16A6-1BBB-44C6-ACB2-6AC9D67C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2303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B7CA-B1CB-478F-B829-A378BAA8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A8BD-0C6B-4519-97A0-9B74004C9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31B38-65C9-489A-9590-7EF4BB42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7AC27-2B53-449C-96BC-70793DAB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BC290-973C-432A-B79D-E9D8BC2A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625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2AB2-7B9A-444D-A5CB-B5FE539E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3C8A-61E3-4F20-B308-D18EE08F8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5BB-E1AB-4763-B92D-76740ABC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31AAA-BED5-4E20-91F7-84BBF6B4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E5A3-4CE0-4F29-B215-74D70B8E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440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E18C-6F72-49FF-BE3A-F91FC1D8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B8F5B-663E-4D40-A31C-973794E71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E9-9879-487B-A550-CCF892C4D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ED1E5-49CF-45EB-9204-27D85E7E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194BE-3C90-4434-8EDA-C200E226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0D951-D7F8-43CB-9D8A-4A517198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147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10B-7B0F-4ED2-8AFF-861D40E9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F4FF2-E770-4576-AAA4-F696B77B8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0DD6A-7CFE-40B0-ADC0-83C74AE8B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5ABC7-1931-4717-A4E4-C66CFBAF2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3CE72-68FC-4EF0-83A4-6D91F59E4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6B354-63A5-475C-A67C-59AAE74D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49689-25E0-4C6A-81A4-567A7599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7BA88-1AFD-473E-A6F8-207F5C8E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448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28A6-ED27-4251-95C6-68826A20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EEABC-FE28-4E04-AB32-B1A332B1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701AA-53CA-42C8-A072-2ABF2801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3D425-7CF4-4BB7-B002-53A39A4F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36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B82BA-1E2F-4CE6-871F-11449C71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D94F5-FB73-424C-82F4-EA82825C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0CC9E-EBAA-43B4-817D-531E3AD92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316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74EE-4514-41E0-9E1D-41E5F1D3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84711-9B26-4D71-B5A5-48C7980D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F01EB-28DF-4801-986C-971C3EE00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059F4-EC02-4724-A503-5AB01655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86D44-1B91-4A35-9127-1FA6C1DF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4D1BE-DBA4-4C8E-A457-6EEC05E7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466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9E4A-A8C7-4760-832E-2D534CAA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0F3CC-114B-4CAE-BF65-B3D42F68D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F0908-C63D-4A87-AE2E-EDBD1F6E4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B8395-5E7F-4C46-A45D-2B843582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97093-79C0-455F-B0B3-B9F90037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A4A7E-4772-4F71-B9C8-605459DA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344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0B470-3127-44EE-A1EC-29D77ABE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80389-92B1-4E21-B508-6E3726711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1E7C-5DC3-44EA-852E-5F4D442EC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E615-5576-41A2-8648-C62C7B97C2DA}" type="datetimeFigureOut">
              <a:rPr lang="en-ZA" smtClean="0"/>
              <a:t>2020-11-19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13FA7-3013-48FB-A22D-E643B058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C3199-4F6C-4DF3-9768-8F8E24AA4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E5890-F1AE-4DB8-8FD4-669FB52D0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45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2FE1EDD-88C4-4A77-B621-C986E226595F}"/>
              </a:ext>
            </a:extLst>
          </p:cNvPr>
          <p:cNvGrpSpPr/>
          <p:nvPr/>
        </p:nvGrpSpPr>
        <p:grpSpPr>
          <a:xfrm>
            <a:off x="0" y="0"/>
            <a:ext cx="2514600" cy="2514600"/>
            <a:chOff x="1770077" y="914400"/>
            <a:chExt cx="2514600" cy="2514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EC2F66-E718-4BF1-A265-7423D4F3BDB5}"/>
                </a:ext>
              </a:extLst>
            </p:cNvPr>
            <p:cNvSpPr/>
            <p:nvPr/>
          </p:nvSpPr>
          <p:spPr>
            <a:xfrm>
              <a:off x="1770077" y="2642532"/>
              <a:ext cx="786468" cy="786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E21946-4C58-4E75-B17C-BA41BBCBBD59}"/>
                </a:ext>
              </a:extLst>
            </p:cNvPr>
            <p:cNvSpPr/>
            <p:nvPr/>
          </p:nvSpPr>
          <p:spPr>
            <a:xfrm>
              <a:off x="1770077" y="9144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F393B0-E979-45BD-9237-6502B763A909}"/>
                </a:ext>
              </a:extLst>
            </p:cNvPr>
            <p:cNvSpPr/>
            <p:nvPr/>
          </p:nvSpPr>
          <p:spPr>
            <a:xfrm rot="5400000">
              <a:off x="3027377" y="21717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705A32-B7EB-4923-91A4-8D7C6D94DCFD}"/>
                </a:ext>
              </a:extLst>
            </p:cNvPr>
            <p:cNvSpPr/>
            <p:nvPr/>
          </p:nvSpPr>
          <p:spPr>
            <a:xfrm>
              <a:off x="2956381" y="2851100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8470E9-86CE-42A0-8AF0-07A03A1B878E}"/>
                </a:ext>
              </a:extLst>
            </p:cNvPr>
            <p:cNvSpPr/>
            <p:nvPr/>
          </p:nvSpPr>
          <p:spPr>
            <a:xfrm rot="16200000">
              <a:off x="1699081" y="1593800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30B1CD-7AFE-47B9-B86A-369B2C820B47}"/>
              </a:ext>
            </a:extLst>
          </p:cNvPr>
          <p:cNvGrpSpPr/>
          <p:nvPr/>
        </p:nvGrpSpPr>
        <p:grpSpPr>
          <a:xfrm>
            <a:off x="-934341" y="2223787"/>
            <a:ext cx="4398452" cy="4398452"/>
            <a:chOff x="5164298" y="-37750"/>
            <a:chExt cx="4398452" cy="4398452"/>
          </a:xfrm>
        </p:grpSpPr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A8A49B8A-29BC-4844-91E5-771859EF8C5D}"/>
                </a:ext>
              </a:extLst>
            </p:cNvPr>
            <p:cNvSpPr/>
            <p:nvPr/>
          </p:nvSpPr>
          <p:spPr>
            <a:xfrm>
              <a:off x="6096000" y="924362"/>
              <a:ext cx="3466750" cy="3436340"/>
            </a:xfrm>
            <a:prstGeom prst="blockArc">
              <a:avLst>
                <a:gd name="adj1" fmla="val 10800000"/>
                <a:gd name="adj2" fmla="val 15048888"/>
                <a:gd name="adj3" fmla="val 225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E100140C-47B4-4A9B-B383-D5A7384006ED}"/>
                </a:ext>
              </a:extLst>
            </p:cNvPr>
            <p:cNvSpPr/>
            <p:nvPr/>
          </p:nvSpPr>
          <p:spPr>
            <a:xfrm rot="16200000" flipV="1">
              <a:off x="5149093" y="-22545"/>
              <a:ext cx="3466750" cy="3436340"/>
            </a:xfrm>
            <a:prstGeom prst="blockArc">
              <a:avLst>
                <a:gd name="adj1" fmla="val 10800000"/>
                <a:gd name="adj2" fmla="val 15048888"/>
                <a:gd name="adj3" fmla="val 225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D78CC1-CCCC-4785-9357-5D2F754F564B}"/>
                </a:ext>
              </a:extLst>
            </p:cNvPr>
            <p:cNvSpPr/>
            <p:nvPr/>
          </p:nvSpPr>
          <p:spPr>
            <a:xfrm>
              <a:off x="6095999" y="2642532"/>
              <a:ext cx="786468" cy="786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323898-8F55-4C32-97C3-03CCAB851BF5}"/>
                </a:ext>
              </a:extLst>
            </p:cNvPr>
            <p:cNvSpPr/>
            <p:nvPr/>
          </p:nvSpPr>
          <p:spPr>
            <a:xfrm>
              <a:off x="7207950" y="2567273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525867-5955-43EE-A7B8-54E97D586EFE}"/>
                </a:ext>
              </a:extLst>
            </p:cNvPr>
            <p:cNvSpPr/>
            <p:nvPr/>
          </p:nvSpPr>
          <p:spPr>
            <a:xfrm>
              <a:off x="6279491" y="1705546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actuator</a:t>
              </a:r>
              <a:endParaRPr lang="en-ZA" dirty="0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732B13-44BA-4924-AFED-F0D85B989A52}"/>
              </a:ext>
            </a:extLst>
          </p:cNvPr>
          <p:cNvCxnSpPr/>
          <p:nvPr/>
        </p:nvCxnSpPr>
        <p:spPr>
          <a:xfrm>
            <a:off x="1246125" y="2632105"/>
            <a:ext cx="0" cy="478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F56B9A3E-0DC1-49F1-9864-CDC2748A9AB9}"/>
              </a:ext>
            </a:extLst>
          </p:cNvPr>
          <p:cNvSpPr/>
          <p:nvPr/>
        </p:nvSpPr>
        <p:spPr>
          <a:xfrm rot="20009825">
            <a:off x="261619" y="3354710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C943EA20-60DD-4C9E-96AD-08E2F1A051EE}"/>
              </a:ext>
            </a:extLst>
          </p:cNvPr>
          <p:cNvSpPr/>
          <p:nvPr/>
        </p:nvSpPr>
        <p:spPr>
          <a:xfrm rot="17790175" flipV="1">
            <a:off x="2057002" y="5222155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4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09D3369-A5E3-4DE1-80B5-9B5DBD8EE8DF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98977791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FD5682-EEB8-4EE3-88B3-DF0E7B2AF15B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2233264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  <a:stCxn id="13" idx="0"/>
              <a:endCxn id="13" idx="2"/>
            </p:cNvCxnSpPr>
            <p:nvPr/>
          </p:nvCxnSpPr>
          <p:spPr>
            <a:xfrm>
              <a:off x="8198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153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3B2854-73F0-4E4F-9954-B80B4EDD7E17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64070670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DC402-EB5B-4AA5-9D10-7EC567C45720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529049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0D066B-6F3C-4141-91BE-A126AA3D3402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2102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78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44E25F-1435-482A-B96A-FF9569C9228D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22980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652846"/>
              <a:ext cx="4205156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8AB11F-5811-4292-A886-9D2624ABAFD6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8985403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C9A2E5-3D3B-4336-9014-52A8701D9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652846"/>
              <a:ext cx="4205155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08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715BBD2-2C72-429F-92DA-2AB32222E7CD}"/>
              </a:ext>
            </a:extLst>
          </p:cNvPr>
          <p:cNvGrpSpPr/>
          <p:nvPr/>
        </p:nvGrpSpPr>
        <p:grpSpPr>
          <a:xfrm>
            <a:off x="0" y="-1"/>
            <a:ext cx="11315644" cy="7226290"/>
            <a:chOff x="0" y="-1"/>
            <a:chExt cx="11315644" cy="7226290"/>
          </a:xfrm>
        </p:grpSpPr>
        <p:pic>
          <p:nvPicPr>
            <p:cNvPr id="7" name="Picture 6" descr="Qr code&#10;&#10;Description automatically generated">
              <a:extLst>
                <a:ext uri="{FF2B5EF4-FFF2-40B4-BE49-F238E27FC236}">
                  <a16:creationId xmlns:a16="http://schemas.microsoft.com/office/drawing/2014/main" id="{406AF577-CA45-4BC1-8EF8-0151327BC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9" t="37489" r="34373" b="30817"/>
            <a:stretch/>
          </p:blipFill>
          <p:spPr>
            <a:xfrm rot="5400000">
              <a:off x="3" y="-4"/>
              <a:ext cx="3429000" cy="3429005"/>
            </a:xfrm>
            <a:prstGeom prst="rect">
              <a:avLst/>
            </a:prstGeom>
          </p:spPr>
        </p:pic>
        <p:pic>
          <p:nvPicPr>
            <p:cNvPr id="11" name="Picture 10" descr="Qr code&#10;&#10;Description automatically generated">
              <a:extLst>
                <a:ext uri="{FF2B5EF4-FFF2-40B4-BE49-F238E27FC236}">
                  <a16:creationId xmlns:a16="http://schemas.microsoft.com/office/drawing/2014/main" id="{738D858D-2444-49EC-BB71-8790EBF9E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26" t="37829" r="32813" b="30698"/>
            <a:stretch/>
          </p:blipFill>
          <p:spPr>
            <a:xfrm rot="5400000">
              <a:off x="3915537" y="3931"/>
              <a:ext cx="3428998" cy="3421133"/>
            </a:xfrm>
            <a:prstGeom prst="rect">
              <a:avLst/>
            </a:prstGeom>
          </p:spPr>
        </p:pic>
        <p:pic>
          <p:nvPicPr>
            <p:cNvPr id="17" name="Picture 16" descr="Qr code&#10;&#10;Description automatically generated">
              <a:extLst>
                <a:ext uri="{FF2B5EF4-FFF2-40B4-BE49-F238E27FC236}">
                  <a16:creationId xmlns:a16="http://schemas.microsoft.com/office/drawing/2014/main" id="{88461432-6EBB-4C8C-B971-AD23501E5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9" t="37364" r="31051" b="30853"/>
            <a:stretch/>
          </p:blipFill>
          <p:spPr>
            <a:xfrm rot="5400000">
              <a:off x="7839471" y="-8405"/>
              <a:ext cx="3428998" cy="3445808"/>
            </a:xfrm>
            <a:prstGeom prst="rect">
              <a:avLst/>
            </a:prstGeom>
          </p:spPr>
        </p:pic>
        <p:pic>
          <p:nvPicPr>
            <p:cNvPr id="25" name="Picture 24" descr="A picture containing person, person, person, young&#10;&#10;Description automatically generated">
              <a:extLst>
                <a:ext uri="{FF2B5EF4-FFF2-40B4-BE49-F238E27FC236}">
                  <a16:creationId xmlns:a16="http://schemas.microsoft.com/office/drawing/2014/main" id="{ADDEB0F4-C573-4D93-8416-E3B1CB2B8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6" t="38148" r="30370" b="29393"/>
            <a:stretch/>
          </p:blipFill>
          <p:spPr>
            <a:xfrm rot="5400000">
              <a:off x="-2157" y="3799453"/>
              <a:ext cx="3428994" cy="3424677"/>
            </a:xfrm>
            <a:prstGeom prst="rect">
              <a:avLst/>
            </a:prstGeom>
          </p:spPr>
        </p:pic>
        <p:pic>
          <p:nvPicPr>
            <p:cNvPr id="27" name="Picture 26" descr="A picture containing person, person, hand, oven&#10;&#10;Description automatically generated">
              <a:extLst>
                <a:ext uri="{FF2B5EF4-FFF2-40B4-BE49-F238E27FC236}">
                  <a16:creationId xmlns:a16="http://schemas.microsoft.com/office/drawing/2014/main" id="{3729F8A3-69D6-4235-98B0-9097C9129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3" t="36945" r="31667" b="29722"/>
            <a:stretch/>
          </p:blipFill>
          <p:spPr>
            <a:xfrm rot="5400000">
              <a:off x="3912355" y="3804408"/>
              <a:ext cx="3428992" cy="3414764"/>
            </a:xfrm>
            <a:prstGeom prst="rect">
              <a:avLst/>
            </a:prstGeom>
          </p:spPr>
        </p:pic>
        <p:pic>
          <p:nvPicPr>
            <p:cNvPr id="29" name="Picture 28" descr="A picture containing person, person, person, holding&#10;&#10;Description automatically generated">
              <a:extLst>
                <a:ext uri="{FF2B5EF4-FFF2-40B4-BE49-F238E27FC236}">
                  <a16:creationId xmlns:a16="http://schemas.microsoft.com/office/drawing/2014/main" id="{F670A032-8E24-4E5F-8958-AED40536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4" t="37130" r="27902" b="29259"/>
            <a:stretch/>
          </p:blipFill>
          <p:spPr>
            <a:xfrm rot="5400000">
              <a:off x="7857837" y="3768479"/>
              <a:ext cx="3428992" cy="3486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47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8510A1D-7E7C-4783-AAEA-EDEB7A69A0B3}"/>
              </a:ext>
            </a:extLst>
          </p:cNvPr>
          <p:cNvGrpSpPr/>
          <p:nvPr/>
        </p:nvGrpSpPr>
        <p:grpSpPr>
          <a:xfrm>
            <a:off x="0" y="-2"/>
            <a:ext cx="11372972" cy="7236564"/>
            <a:chOff x="0" y="-2"/>
            <a:chExt cx="11372972" cy="72365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96529D-E07F-45ED-B3C5-9A7A97108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616" t="1406" r="29725" b="1406"/>
            <a:stretch/>
          </p:blipFill>
          <p:spPr>
            <a:xfrm>
              <a:off x="0" y="-2"/>
              <a:ext cx="3543300" cy="34238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974C39-33BE-451D-92CD-BE842AC0B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727" t="1406" r="29836" b="1406"/>
            <a:stretch/>
          </p:blipFill>
          <p:spPr>
            <a:xfrm>
              <a:off x="3919469" y="0"/>
              <a:ext cx="3523394" cy="34238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8922F0-223F-4E98-AB1E-53A93C8FF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27" t="1406" r="29725" b="1406"/>
            <a:stretch/>
          </p:blipFill>
          <p:spPr>
            <a:xfrm>
              <a:off x="7829022" y="0"/>
              <a:ext cx="3543950" cy="34341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0AED96-F9E9-418B-B873-E2B9CDC08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616" t="1406" r="29725" b="1689"/>
            <a:stretch/>
          </p:blipFill>
          <p:spPr>
            <a:xfrm>
              <a:off x="0" y="3802424"/>
              <a:ext cx="3553629" cy="34238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00DF72-818D-4190-BC88-EC5363F18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727" t="1689" r="29836" b="1689"/>
            <a:stretch/>
          </p:blipFill>
          <p:spPr>
            <a:xfrm>
              <a:off x="3919468" y="3802424"/>
              <a:ext cx="3554633" cy="34341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0D026A-3C15-4DFC-8B74-55289D513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727" t="1688" r="29947" b="1972"/>
            <a:stretch/>
          </p:blipFill>
          <p:spPr>
            <a:xfrm>
              <a:off x="7828624" y="3802425"/>
              <a:ext cx="3544348" cy="342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01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person, holding&#10;&#10;Description automatically generated">
            <a:extLst>
              <a:ext uri="{FF2B5EF4-FFF2-40B4-BE49-F238E27FC236}">
                <a16:creationId xmlns:a16="http://schemas.microsoft.com/office/drawing/2014/main" id="{3385F3E5-2D38-4C64-BB36-5E0D6D86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4" t="37130" r="27902" b="29259"/>
          <a:stretch/>
        </p:blipFill>
        <p:spPr>
          <a:xfrm rot="5400000">
            <a:off x="57629" y="-57630"/>
            <a:ext cx="6858001" cy="6973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14D91E-1BE6-472A-8F7B-BBEDA882A90E}"/>
              </a:ext>
            </a:extLst>
          </p:cNvPr>
          <p:cNvSpPr/>
          <p:nvPr/>
        </p:nvSpPr>
        <p:spPr>
          <a:xfrm rot="21449502">
            <a:off x="72117" y="50406"/>
            <a:ext cx="7038575" cy="675718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1285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6C3747A-AF5E-44D6-9E0F-EEF81FCC667D}"/>
              </a:ext>
            </a:extLst>
          </p:cNvPr>
          <p:cNvGrpSpPr/>
          <p:nvPr/>
        </p:nvGrpSpPr>
        <p:grpSpPr>
          <a:xfrm>
            <a:off x="-2" y="-7"/>
            <a:ext cx="11226091" cy="7226300"/>
            <a:chOff x="-2" y="-7"/>
            <a:chExt cx="11226091" cy="72263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10ADC4-6661-4AE4-9673-A9FE67B8D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0" t="27619" r="25934" b="37007"/>
            <a:stretch/>
          </p:blipFill>
          <p:spPr>
            <a:xfrm rot="10800000">
              <a:off x="-1" y="0"/>
              <a:ext cx="3442189" cy="3429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09C0F8-7EAD-4A01-AA0C-61C626C53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7" t="34013" r="28473" b="30205"/>
            <a:stretch/>
          </p:blipFill>
          <p:spPr>
            <a:xfrm rot="10800000">
              <a:off x="7829022" y="3797289"/>
              <a:ext cx="3337734" cy="34290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169EF8-B1DE-42E2-B0A5-2F9559D0C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1" t="34694" r="28292" b="29932"/>
            <a:stretch/>
          </p:blipFill>
          <p:spPr>
            <a:xfrm rot="10800000">
              <a:off x="3916672" y="3797294"/>
              <a:ext cx="3349867" cy="342899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CE147A-5066-404F-A98A-AAD50A6D6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8" t="34014" r="25170" b="30612"/>
            <a:stretch/>
          </p:blipFill>
          <p:spPr>
            <a:xfrm rot="10800000">
              <a:off x="-2" y="3797294"/>
              <a:ext cx="3389435" cy="34289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6D83F3-4D7D-4DA3-B73D-CA08913B9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4" t="33469" r="27445" b="32381"/>
            <a:stretch/>
          </p:blipFill>
          <p:spPr>
            <a:xfrm rot="10800000">
              <a:off x="3918895" y="-6"/>
              <a:ext cx="3415338" cy="34289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E3C421-C6D1-4B55-8F4E-D780039CF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5" t="34082" r="25275" b="30697"/>
            <a:stretch/>
          </p:blipFill>
          <p:spPr>
            <a:xfrm rot="10800000">
              <a:off x="7837436" y="-7"/>
              <a:ext cx="3388653" cy="342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88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EF2B18-DB47-4A62-952D-F7C661C99A98}"/>
              </a:ext>
            </a:extLst>
          </p:cNvPr>
          <p:cNvGrpSpPr/>
          <p:nvPr/>
        </p:nvGrpSpPr>
        <p:grpSpPr>
          <a:xfrm>
            <a:off x="-2" y="-7"/>
            <a:ext cx="11368867" cy="7238030"/>
            <a:chOff x="-2" y="-7"/>
            <a:chExt cx="11368867" cy="72380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2E566F-C96F-48BF-B072-BA50F46DD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79" t="1480" r="25612" b="1480"/>
            <a:stretch/>
          </p:blipFill>
          <p:spPr>
            <a:xfrm>
              <a:off x="-2" y="-7"/>
              <a:ext cx="3508310" cy="34242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36C094-952F-4D92-9C84-8BB379086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56" t="1480" r="25689" b="1639"/>
            <a:stretch/>
          </p:blipFill>
          <p:spPr>
            <a:xfrm>
              <a:off x="3914653" y="0"/>
              <a:ext cx="3508310" cy="34295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5ECA47-5B3E-441D-A089-18A592E6C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479" t="1799" r="25612" b="1799"/>
            <a:stretch/>
          </p:blipFill>
          <p:spPr>
            <a:xfrm>
              <a:off x="7837436" y="0"/>
              <a:ext cx="3531429" cy="34242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06D9AA-66F4-4EA3-AFFC-C5F50B01C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33" t="1799" r="25688" b="1799"/>
            <a:stretch/>
          </p:blipFill>
          <p:spPr>
            <a:xfrm>
              <a:off x="-2" y="3797289"/>
              <a:ext cx="3531429" cy="344073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75B5D2-EF78-4D2B-BD38-CD3614E72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09" t="1799" r="25765" b="1639"/>
            <a:stretch/>
          </p:blipFill>
          <p:spPr>
            <a:xfrm>
              <a:off x="3911772" y="3784545"/>
              <a:ext cx="3508310" cy="34348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35F44-5E74-4370-92FE-853D61086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556" t="1639" r="25765" b="1639"/>
            <a:stretch/>
          </p:blipFill>
          <p:spPr>
            <a:xfrm>
              <a:off x="7806224" y="3784545"/>
              <a:ext cx="3508310" cy="3429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77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0F5390-6F7A-4115-B57E-28A4E4B52A94}"/>
              </a:ext>
            </a:extLst>
          </p:cNvPr>
          <p:cNvGrpSpPr/>
          <p:nvPr/>
        </p:nvGrpSpPr>
        <p:grpSpPr>
          <a:xfrm>
            <a:off x="-142068" y="-2"/>
            <a:ext cx="6923868" cy="6858001"/>
            <a:chOff x="-142068" y="-2"/>
            <a:chExt cx="6923868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8568AC-9D46-4834-B056-7F216C5AE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7" t="34013" r="28473" b="30205"/>
            <a:stretch/>
          </p:blipFill>
          <p:spPr>
            <a:xfrm rot="10800000">
              <a:off x="-1" y="-2"/>
              <a:ext cx="6675467" cy="6858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D3E162-4B48-4931-9A41-C1CA7FE53330}"/>
                </a:ext>
              </a:extLst>
            </p:cNvPr>
            <p:cNvSpPr/>
            <p:nvPr/>
          </p:nvSpPr>
          <p:spPr>
            <a:xfrm>
              <a:off x="-142068" y="72141"/>
              <a:ext cx="6923868" cy="6713718"/>
            </a:xfrm>
            <a:prstGeom prst="rect">
              <a:avLst/>
            </a:prstGeom>
            <a:blipFill>
              <a:blip r:embed="rId3">
                <a:alphaModFix amt="2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130910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2B9793E-26BD-428F-A336-BF804F479F3F}"/>
              </a:ext>
            </a:extLst>
          </p:cNvPr>
          <p:cNvGrpSpPr/>
          <p:nvPr/>
        </p:nvGrpSpPr>
        <p:grpSpPr>
          <a:xfrm>
            <a:off x="0" y="0"/>
            <a:ext cx="11266436" cy="7226290"/>
            <a:chOff x="0" y="0"/>
            <a:chExt cx="11266436" cy="72262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1F9A41-9ABB-4806-9F2F-9D098CE25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3" t="35741" r="26790" b="31667"/>
            <a:stretch/>
          </p:blipFill>
          <p:spPr>
            <a:xfrm rot="16200000">
              <a:off x="0" y="0"/>
              <a:ext cx="3429000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DF3BF1-56C0-4DF8-A417-B4E71E913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9" t="33061" r="26115" b="25715"/>
            <a:stretch/>
          </p:blipFill>
          <p:spPr>
            <a:xfrm rot="16200000">
              <a:off x="7837436" y="3797287"/>
              <a:ext cx="3429000" cy="342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61A4F1-4F0F-43DE-A1EF-B4D31470C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0" t="30476" r="21398" b="31564"/>
            <a:stretch/>
          </p:blipFill>
          <p:spPr>
            <a:xfrm rot="16200000">
              <a:off x="3922840" y="3791119"/>
              <a:ext cx="3429000" cy="3441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B34C61-E596-4324-AEFF-25688E9CC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46" t="29797" r="22849" b="33061"/>
            <a:stretch/>
          </p:blipFill>
          <p:spPr>
            <a:xfrm rot="16200000">
              <a:off x="-6256" y="3803547"/>
              <a:ext cx="3429001" cy="3416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4FA020-B320-4169-B521-AA56B944A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7" t="30748" r="25752" b="33333"/>
            <a:stretch/>
          </p:blipFill>
          <p:spPr>
            <a:xfrm rot="16200000">
              <a:off x="7793150" y="44286"/>
              <a:ext cx="3428999" cy="3340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3F4157-DD26-43ED-9DA1-2A19CC55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4" t="29932" r="26296" b="33741"/>
            <a:stretch/>
          </p:blipFill>
          <p:spPr>
            <a:xfrm rot="16200000">
              <a:off x="3897623" y="19050"/>
              <a:ext cx="3428998" cy="3390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65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BA648A-0AF9-4997-B57E-FB28895A2627}"/>
              </a:ext>
            </a:extLst>
          </p:cNvPr>
          <p:cNvGrpSpPr/>
          <p:nvPr/>
        </p:nvGrpSpPr>
        <p:grpSpPr>
          <a:xfrm>
            <a:off x="0" y="0"/>
            <a:ext cx="2835720" cy="2835719"/>
            <a:chOff x="-321120" y="0"/>
            <a:chExt cx="2835720" cy="283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E21946-4C58-4E75-B17C-BA41BBCBBD59}"/>
                </a:ext>
              </a:extLst>
            </p:cNvPr>
            <p:cNvSpPr/>
            <p:nvPr/>
          </p:nvSpPr>
          <p:spPr>
            <a:xfrm>
              <a:off x="0" y="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F393B0-E979-45BD-9237-6502B763A909}"/>
                </a:ext>
              </a:extLst>
            </p:cNvPr>
            <p:cNvSpPr/>
            <p:nvPr/>
          </p:nvSpPr>
          <p:spPr>
            <a:xfrm rot="5400000">
              <a:off x="1257300" y="125730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705A32-B7EB-4923-91A4-8D7C6D94DCFD}"/>
                </a:ext>
              </a:extLst>
            </p:cNvPr>
            <p:cNvSpPr/>
            <p:nvPr/>
          </p:nvSpPr>
          <p:spPr>
            <a:xfrm>
              <a:off x="1107589" y="1936698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DC2D6CB-F43E-463B-8F3D-CD7BA7A88C26}"/>
                </a:ext>
              </a:extLst>
            </p:cNvPr>
            <p:cNvSpPr/>
            <p:nvPr/>
          </p:nvSpPr>
          <p:spPr>
            <a:xfrm>
              <a:off x="-321120" y="1407010"/>
              <a:ext cx="1428709" cy="142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actuated 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93D7D0-4D40-46FD-9C52-A811B288C273}"/>
                </a:ext>
              </a:extLst>
            </p:cNvPr>
            <p:cNvSpPr/>
            <p:nvPr/>
          </p:nvSpPr>
          <p:spPr>
            <a:xfrm rot="16200000">
              <a:off x="-272974" y="55613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54892E-86C7-4C02-AFBE-2A0F423F5914}"/>
              </a:ext>
            </a:extLst>
          </p:cNvPr>
          <p:cNvGrpSpPr/>
          <p:nvPr/>
        </p:nvGrpSpPr>
        <p:grpSpPr>
          <a:xfrm>
            <a:off x="0" y="3684392"/>
            <a:ext cx="2708006" cy="2835719"/>
            <a:chOff x="-321120" y="0"/>
            <a:chExt cx="2708006" cy="28357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5C155A-FF38-49BF-BAE8-273BF6C91ADC}"/>
                </a:ext>
              </a:extLst>
            </p:cNvPr>
            <p:cNvSpPr/>
            <p:nvPr/>
          </p:nvSpPr>
          <p:spPr>
            <a:xfrm>
              <a:off x="0" y="0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33F17B-5D57-4212-B729-F5C2F69E83EE}"/>
                </a:ext>
              </a:extLst>
            </p:cNvPr>
            <p:cNvSpPr/>
            <p:nvPr/>
          </p:nvSpPr>
          <p:spPr>
            <a:xfrm rot="3600000">
              <a:off x="1129586" y="649318"/>
              <a:ext cx="786468" cy="1728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AFE35E-0819-4A88-8B59-BA9108137829}"/>
                </a:ext>
              </a:extLst>
            </p:cNvPr>
            <p:cNvSpPr/>
            <p:nvPr/>
          </p:nvSpPr>
          <p:spPr>
            <a:xfrm rot="19800000">
              <a:off x="960895" y="1222344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545850-B72F-4181-9773-84E84C11729F}"/>
                </a:ext>
              </a:extLst>
            </p:cNvPr>
            <p:cNvSpPr/>
            <p:nvPr/>
          </p:nvSpPr>
          <p:spPr>
            <a:xfrm rot="16200000">
              <a:off x="-272974" y="556136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igid section</a:t>
              </a:r>
              <a:endParaRPr lang="en-ZA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3122860-73A0-43A6-826C-872048E708E3}"/>
                </a:ext>
              </a:extLst>
            </p:cNvPr>
            <p:cNvSpPr/>
            <p:nvPr/>
          </p:nvSpPr>
          <p:spPr>
            <a:xfrm>
              <a:off x="-321120" y="1407010"/>
              <a:ext cx="1428709" cy="14287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actuated joint</a:t>
              </a:r>
              <a:endParaRPr lang="en-ZA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4EE9E6-8459-4F8D-818D-83F66D77ECE9}"/>
              </a:ext>
            </a:extLst>
          </p:cNvPr>
          <p:cNvCxnSpPr/>
          <p:nvPr/>
        </p:nvCxnSpPr>
        <p:spPr>
          <a:xfrm>
            <a:off x="1536682" y="3033757"/>
            <a:ext cx="0" cy="478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CF881C4B-70AF-4532-9C60-91FFEB1E14B7}"/>
              </a:ext>
            </a:extLst>
          </p:cNvPr>
          <p:cNvSpPr/>
          <p:nvPr/>
        </p:nvSpPr>
        <p:spPr>
          <a:xfrm rot="18852266" flipV="1">
            <a:off x="2069043" y="5702249"/>
            <a:ext cx="375702" cy="150293"/>
          </a:xfrm>
          <a:prstGeom prst="curvedDownArrow">
            <a:avLst>
              <a:gd name="adj1" fmla="val 0"/>
              <a:gd name="adj2" fmla="val 17175"/>
              <a:gd name="adj3" fmla="val 26714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09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EC5BEB-8C9E-40DD-8C12-FBF3C9C50978}"/>
              </a:ext>
            </a:extLst>
          </p:cNvPr>
          <p:cNvGrpSpPr/>
          <p:nvPr/>
        </p:nvGrpSpPr>
        <p:grpSpPr>
          <a:xfrm>
            <a:off x="0" y="-6348"/>
            <a:ext cx="11364903" cy="7233484"/>
            <a:chOff x="0" y="-6348"/>
            <a:chExt cx="11364903" cy="72334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48CAD2-3E73-4C9F-B2B3-8A866DE1A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04" t="1323" r="25688" b="1480"/>
            <a:stretch/>
          </p:blipFill>
          <p:spPr>
            <a:xfrm>
              <a:off x="0" y="0"/>
              <a:ext cx="3508310" cy="34298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F0BEC7-1F4C-49BB-BAD0-85FBC688F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56" t="1480" r="25612" b="1480"/>
            <a:stretch/>
          </p:blipFill>
          <p:spPr>
            <a:xfrm>
              <a:off x="3916672" y="0"/>
              <a:ext cx="3508310" cy="34297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7605BE-F003-4257-8165-E5C8FE95C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480" t="1639" r="25612" b="1480"/>
            <a:stretch/>
          </p:blipFill>
          <p:spPr>
            <a:xfrm>
              <a:off x="7833344" y="-6348"/>
              <a:ext cx="3518941" cy="3429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B2220C-EAB2-4CCE-AB66-5B187A29C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6" t="1639" r="25612" b="1639"/>
            <a:stretch/>
          </p:blipFill>
          <p:spPr>
            <a:xfrm>
              <a:off x="0" y="3797286"/>
              <a:ext cx="3519962" cy="34298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F88293-46B3-4C65-800B-C41084B41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56" t="1799" r="25612" b="1799"/>
            <a:stretch/>
          </p:blipFill>
          <p:spPr>
            <a:xfrm>
              <a:off x="3912919" y="3796437"/>
              <a:ext cx="3531559" cy="34298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1E84D7-0101-4DA5-8386-362BFA426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633" t="1799" r="25612" b="1799"/>
            <a:stretch/>
          </p:blipFill>
          <p:spPr>
            <a:xfrm>
              <a:off x="7833344" y="3790940"/>
              <a:ext cx="3531559" cy="3435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19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B7D2A4-DB1F-4869-94D4-0F251DE8D723}"/>
              </a:ext>
            </a:extLst>
          </p:cNvPr>
          <p:cNvGrpSpPr/>
          <p:nvPr/>
        </p:nvGrpSpPr>
        <p:grpSpPr>
          <a:xfrm>
            <a:off x="-1" y="-2"/>
            <a:ext cx="6967186" cy="6867332"/>
            <a:chOff x="-1" y="-2"/>
            <a:chExt cx="6967186" cy="6867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1F13B1-B57B-45DA-88F0-2A0E42D6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9" t="33061" r="26115" b="25715"/>
            <a:stretch/>
          </p:blipFill>
          <p:spPr>
            <a:xfrm rot="16200000">
              <a:off x="-1" y="-1"/>
              <a:ext cx="6867331" cy="68673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E948F-BA9E-423D-AA3F-6521085A9A44}"/>
                </a:ext>
              </a:extLst>
            </p:cNvPr>
            <p:cNvSpPr/>
            <p:nvPr/>
          </p:nvSpPr>
          <p:spPr>
            <a:xfrm>
              <a:off x="151004" y="-2"/>
              <a:ext cx="6816181" cy="6619874"/>
            </a:xfrm>
            <a:prstGeom prst="rect">
              <a:avLst/>
            </a:prstGeom>
            <a:blipFill>
              <a:blip r:embed="rId3">
                <a:alphaModFix amt="25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93169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CB42134-37BB-4FFF-82FC-CF47F4DB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60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6E4952-B7D2-4F41-864B-D789DA17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3428999" cy="53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0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C0CA51F-9AEB-42ED-80D2-8C9899AD6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859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41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6B66B3D-29AE-4C2D-BE88-DEDEA8E3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429000" cy="53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3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DF0298-B111-4705-934A-08296D6E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201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79067B8-ACBE-4222-B221-9C5071A1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8100" cy="34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24BC3F-369A-493E-B6CB-F4B2E5F0F369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20615812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84E8C-2BA7-4F25-B0AB-78741CFB90C0}"/>
                </a:ext>
              </a:extLst>
            </p:cNvPr>
            <p:cNvSpPr/>
            <p:nvPr/>
          </p:nvSpPr>
          <p:spPr>
            <a:xfrm>
              <a:off x="1638027" y="4816351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(0,0)</a:t>
              </a:r>
              <a:endParaRPr lang="en-ZA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8555FA-2A51-4875-8D6D-2D4B699A6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867325"/>
              <a:ext cx="0" cy="8880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C1459-030D-4CCB-AF00-5A8691A8F06C}"/>
                </a:ext>
              </a:extLst>
            </p:cNvPr>
            <p:cNvSpPr/>
            <p:nvPr/>
          </p:nvSpPr>
          <p:spPr>
            <a:xfrm>
              <a:off x="1755046" y="3682659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32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24BC3F-369A-493E-B6CB-F4B2E5F0F369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77915167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84E8C-2BA7-4F25-B0AB-78741CFB90C0}"/>
                </a:ext>
              </a:extLst>
            </p:cNvPr>
            <p:cNvSpPr/>
            <p:nvPr/>
          </p:nvSpPr>
          <p:spPr>
            <a:xfrm>
              <a:off x="1521007" y="3955828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(0,1)</a:t>
              </a:r>
              <a:endParaRPr lang="en-ZA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8555FA-2A51-4875-8D6D-2D4B699A6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067050"/>
              <a:ext cx="0" cy="1688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C1459-030D-4CCB-AF00-5A8691A8F06C}"/>
                </a:ext>
              </a:extLst>
            </p:cNvPr>
            <p:cNvSpPr/>
            <p:nvPr/>
          </p:nvSpPr>
          <p:spPr>
            <a:xfrm>
              <a:off x="1755046" y="2904540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C63C6E-217C-4CA3-B149-996893E3FD47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0" y="2037918"/>
            <a:chExt cx="4750830" cy="4820082"/>
          </a:xfrm>
        </p:grpSpPr>
        <p:graphicFrame>
          <p:nvGraphicFramePr>
            <p:cNvPr id="26" name="Table 25">
              <a:extLst>
                <a:ext uri="{FF2B5EF4-FFF2-40B4-BE49-F238E27FC236}">
                  <a16:creationId xmlns:a16="http://schemas.microsoft.com/office/drawing/2014/main" id="{43975829-5AC9-48DE-8453-3EDA3ED8A1A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51854614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65268E-7429-493B-BF6F-CACBDA41FDE6}"/>
                </a:ext>
              </a:extLst>
            </p:cNvPr>
            <p:cNvSpPr/>
            <p:nvPr/>
          </p:nvSpPr>
          <p:spPr>
            <a:xfrm>
              <a:off x="1521007" y="3955828"/>
              <a:ext cx="6270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(0,1)</a:t>
              </a:r>
              <a:endParaRPr lang="en-ZA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95916F-9A3C-412B-B4DC-E1FB93B17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155E9F-3DBE-4F02-8E52-406DDBAB576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388208-0C23-4E16-86D2-DB816445230D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D4596A-970E-402A-B0AC-1E463C5DAF7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07D55AB-BA74-4B75-A5EC-F148FAC43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913" y="3067050"/>
              <a:ext cx="0" cy="16883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59D460-E064-4981-AF12-35E721F8D799}"/>
                </a:ext>
              </a:extLst>
            </p:cNvPr>
            <p:cNvSpPr/>
            <p:nvPr/>
          </p:nvSpPr>
          <p:spPr>
            <a:xfrm>
              <a:off x="1755046" y="2904540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78368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48DAC6-264D-4318-9ABB-C3F64083EE05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4BC3F-369A-493E-B6CB-F4B2E5F0F369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0599628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484E8C-2BA7-4F25-B0AB-78741CFB90C0}"/>
                  </a:ext>
                </a:extLst>
              </p:cNvPr>
              <p:cNvSpPr/>
              <p:nvPr/>
            </p:nvSpPr>
            <p:spPr>
              <a:xfrm>
                <a:off x="1638027" y="4816351"/>
                <a:ext cx="62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  <a:endParaRPr lang="en-ZA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45C1459-030D-4CCB-AF00-5A8691A8F06C}"/>
                  </a:ext>
                </a:extLst>
              </p:cNvPr>
              <p:cNvSpPr/>
              <p:nvPr/>
            </p:nvSpPr>
            <p:spPr>
              <a:xfrm>
                <a:off x="2482199" y="3682658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45°</a:t>
                </a:r>
                <a:endParaRPr lang="en-ZA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918C7F-D98E-4795-B712-6B1BE5315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5" y="3867325"/>
              <a:ext cx="888097" cy="8880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DC83ED-4E99-4BBB-88D7-58720F650752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21BAF0-7D9F-4CFC-9C6F-8DCB65846BAA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6715025-8BA1-450D-B642-AE16F85996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6158977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5B2A89D-2086-461D-802F-E937EC5DC2C8}"/>
                  </a:ext>
                </a:extLst>
              </p:cNvPr>
              <p:cNvSpPr/>
              <p:nvPr/>
            </p:nvSpPr>
            <p:spPr>
              <a:xfrm>
                <a:off x="1638027" y="4816351"/>
                <a:ext cx="62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(0,0)</a:t>
                </a:r>
                <a:endParaRPr lang="en-ZA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049924D-8E1B-4BFF-A3E4-87125FE595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F1399E9-CB7A-4A67-A3FE-ADDDD7DFFE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12F3B4-0FF5-429C-9CCC-F9A293D93917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617583-CF5F-46C4-B116-B4A29B8138A7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EE744B-8577-4420-9E17-BC3DD857AED0}"/>
                  </a:ext>
                </a:extLst>
              </p:cNvPr>
              <p:cNvSpPr/>
              <p:nvPr/>
            </p:nvSpPr>
            <p:spPr>
              <a:xfrm>
                <a:off x="758580" y="3682658"/>
                <a:ext cx="5854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-45°</a:t>
                </a:r>
                <a:endParaRPr lang="en-ZA" dirty="0"/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1230AC-C6DF-41E6-A0FF-61862C74D8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22984" y="3867325"/>
              <a:ext cx="888097" cy="8880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28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0C78FF-4C7F-4A6D-BC75-919012943057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aphicFrame>
          <p:nvGraphicFramePr>
            <p:cNvPr id="5" name="Table 4">
              <a:extLst>
                <a:ext uri="{FF2B5EF4-FFF2-40B4-BE49-F238E27FC236}">
                  <a16:creationId xmlns:a16="http://schemas.microsoft.com/office/drawing/2014/main" id="{64294195-1069-44F6-B471-B7CB0B15A7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28595139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89ADD-C7A8-4E7B-863E-F43DF7AE6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3D7650-3232-4802-A9A4-25C120752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92C8D-167A-4F4F-83F5-B517A10193E6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73E97-3F62-441C-958D-FF76ABE40911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36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49975C0-C3F2-4D8D-B013-B0FA73DF48B4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0" y="2037918"/>
            <a:chExt cx="4750830" cy="4820082"/>
          </a:xfrm>
        </p:grpSpPr>
        <p:graphicFrame>
          <p:nvGraphicFramePr>
            <p:cNvPr id="13" name="Table 12">
              <a:extLst>
                <a:ext uri="{FF2B5EF4-FFF2-40B4-BE49-F238E27FC236}">
                  <a16:creationId xmlns:a16="http://schemas.microsoft.com/office/drawing/2014/main" id="{92D57697-CC35-40D8-8B80-8465A471DCB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21884506"/>
                </p:ext>
              </p:extLst>
            </p:nvPr>
          </p:nvGraphicFramePr>
          <p:xfrm>
            <a:off x="0" y="2652845"/>
            <a:ext cx="4205155" cy="4205155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841031">
                    <a:extLst>
                      <a:ext uri="{9D8B030D-6E8A-4147-A177-3AD203B41FA5}">
                        <a16:colId xmlns:a16="http://schemas.microsoft.com/office/drawing/2014/main" val="1649716968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2284476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552235337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3711455456"/>
                      </a:ext>
                    </a:extLst>
                  </a:gridCol>
                  <a:gridCol w="841031">
                    <a:extLst>
                      <a:ext uri="{9D8B030D-6E8A-4147-A177-3AD203B41FA5}">
                        <a16:colId xmlns:a16="http://schemas.microsoft.com/office/drawing/2014/main" val="1423471967"/>
                      </a:ext>
                    </a:extLst>
                  </a:gridCol>
                </a:tblGrid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877982192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6822148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30918490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>
                          <a:lumMod val="7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162765"/>
                    </a:ext>
                  </a:extLst>
                </a:tr>
                <a:tr h="841031"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ZA" sz="1400" dirty="0"/>
                      </a:p>
                    </a:txBody>
                    <a:tcPr marL="377948" marR="377948" marT="188974" marB="188974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265876716"/>
                    </a:ext>
                  </a:extLst>
                </a:tr>
              </a:tbl>
            </a:graphicData>
          </a:graphic>
        </p:graphicFrame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40C3E7C-BB90-4B76-BE31-0ECFB49F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2576" y="2407251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3190CB-50CF-43D0-B153-9CB1419363B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76662" y="3581337"/>
              <a:ext cx="0" cy="234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7EC4A3-6527-4AA8-A798-21D5D651C8D1}"/>
                </a:ext>
              </a:extLst>
            </p:cNvPr>
            <p:cNvSpPr/>
            <p:nvPr/>
          </p:nvSpPr>
          <p:spPr>
            <a:xfrm>
              <a:off x="1965040" y="203791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52CA6D-8313-4E9F-909B-A28D55C0B7F9}"/>
                </a:ext>
              </a:extLst>
            </p:cNvPr>
            <p:cNvSpPr/>
            <p:nvPr/>
          </p:nvSpPr>
          <p:spPr>
            <a:xfrm>
              <a:off x="4450748" y="4570756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ZA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9A05A2-A4CC-4760-9600-2B53C741025C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78659326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C686E0-BE3C-4F5F-8225-3C748BF999A7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8198577" y="2652845"/>
            <a:ext cx="0" cy="42051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1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7D3A424-0847-4BD3-BF4D-D61135533DDA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75776199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B5315C-C540-4044-92BC-CB74E70C9972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72704188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0" y="4755422"/>
              <a:ext cx="420515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0D066B-6F3C-4141-91BE-A126AA3D3402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2102577" y="2652845"/>
              <a:ext cx="0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09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05B401F-C5D7-4023-A375-48C4803A552B}"/>
              </a:ext>
            </a:extLst>
          </p:cNvPr>
          <p:cNvGrpSpPr/>
          <p:nvPr/>
        </p:nvGrpSpPr>
        <p:grpSpPr>
          <a:xfrm>
            <a:off x="0" y="2037918"/>
            <a:ext cx="4750830" cy="4820082"/>
            <a:chOff x="0" y="2037918"/>
            <a:chExt cx="4750830" cy="48200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30C78FF-4C7F-4A6D-BC75-919012943057}"/>
                </a:ext>
              </a:extLst>
            </p:cNvPr>
            <p:cNvGrpSpPr/>
            <p:nvPr/>
          </p:nvGrpSpPr>
          <p:grpSpPr>
            <a:xfrm>
              <a:off x="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4294195-1069-44F6-B471-B7CB0B15A7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89967245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C889ADD-C7A8-4E7B-863E-F43DF7AE6D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43D7650-3232-4802-A9A4-25C1207525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A92C8D-167A-4F4F-83F5-B517A10193E6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273E97-3F62-441C-958D-FF76ABE40911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9766677-529B-406B-91C7-78EBD4DA0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2652846"/>
              <a:ext cx="4205156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42EE55-DC6B-4E00-BE47-2E9BD9084C74}"/>
              </a:ext>
            </a:extLst>
          </p:cNvPr>
          <p:cNvGrpSpPr/>
          <p:nvPr/>
        </p:nvGrpSpPr>
        <p:grpSpPr>
          <a:xfrm>
            <a:off x="6096000" y="2037918"/>
            <a:ext cx="4750830" cy="4820082"/>
            <a:chOff x="6096000" y="2037918"/>
            <a:chExt cx="4750830" cy="48200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9975C0-C3F2-4D8D-B013-B0FA73DF48B4}"/>
                </a:ext>
              </a:extLst>
            </p:cNvPr>
            <p:cNvGrpSpPr/>
            <p:nvPr/>
          </p:nvGrpSpPr>
          <p:grpSpPr>
            <a:xfrm>
              <a:off x="6096000" y="2037918"/>
              <a:ext cx="4750830" cy="4820082"/>
              <a:chOff x="0" y="2037918"/>
              <a:chExt cx="4750830" cy="4820082"/>
            </a:xfrm>
          </p:grpSpPr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2D57697-CC35-40D8-8B80-8465A471DCB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20679541"/>
                  </p:ext>
                </p:extLst>
              </p:nvPr>
            </p:nvGraphicFramePr>
            <p:xfrm>
              <a:off x="0" y="2652845"/>
              <a:ext cx="4205155" cy="420515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1031">
                      <a:extLst>
                        <a:ext uri="{9D8B030D-6E8A-4147-A177-3AD203B41FA5}">
                          <a16:colId xmlns:a16="http://schemas.microsoft.com/office/drawing/2014/main" val="1649716968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2284476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552235337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3711455456"/>
                        </a:ext>
                      </a:extLst>
                    </a:gridCol>
                    <a:gridCol w="841031">
                      <a:extLst>
                        <a:ext uri="{9D8B030D-6E8A-4147-A177-3AD203B41FA5}">
                          <a16:colId xmlns:a16="http://schemas.microsoft.com/office/drawing/2014/main" val="1423471967"/>
                        </a:ext>
                      </a:extLst>
                    </a:gridCol>
                  </a:tblGrid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7982192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822148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0918490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9162765"/>
                      </a:ext>
                    </a:extLst>
                  </a:tr>
                  <a:tr h="841031"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sz="1400" dirty="0"/>
                        </a:p>
                      </a:txBody>
                      <a:tcPr marL="377948" marR="377948" marT="188974" marB="18897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65876716"/>
                      </a:ext>
                    </a:extLst>
                  </a:tr>
                </a:tbl>
              </a:graphicData>
            </a:graphic>
          </p:graphicFrame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40C3E7C-BB90-4B76-BE31-0ECFB49FF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576" y="2407251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53190CB-50CF-43D0-B153-9CB1419363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276662" y="3581337"/>
                <a:ext cx="0" cy="23481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7EC4A3-6527-4AA8-A798-21D5D651C8D1}"/>
                  </a:ext>
                </a:extLst>
              </p:cNvPr>
              <p:cNvSpPr/>
              <p:nvPr/>
            </p:nvSpPr>
            <p:spPr>
              <a:xfrm>
                <a:off x="1965040" y="203791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ZA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52CA6D-8313-4E9F-909B-A28D55C0B7F9}"/>
                  </a:ext>
                </a:extLst>
              </p:cNvPr>
              <p:cNvSpPr/>
              <p:nvPr/>
            </p:nvSpPr>
            <p:spPr>
              <a:xfrm>
                <a:off x="4450748" y="4570756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ZA" dirty="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C686E0-BE3C-4F5F-8225-3C748BF99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652845"/>
              <a:ext cx="4205155" cy="4205155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C9A2E5-3D3B-4336-9014-52A8701D97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652846"/>
              <a:ext cx="4205155" cy="4205154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23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80</Words>
  <Application>Microsoft Office PowerPoint</Application>
  <PresentationFormat>Widescreen</PresentationFormat>
  <Paragraphs>58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Conradie, NT, Mnr [19673418@sun.ac.za]</dc:creator>
  <cp:lastModifiedBy>Conradie, NT, Mnr [19673418@sun.ac.za]</cp:lastModifiedBy>
  <cp:revision>34</cp:revision>
  <dcterms:created xsi:type="dcterms:W3CDTF">2020-11-01T11:21:18Z</dcterms:created>
  <dcterms:modified xsi:type="dcterms:W3CDTF">2020-11-19T22:10:45Z</dcterms:modified>
</cp:coreProperties>
</file>